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</p:sldIdLst>
  <p:sldSz cx="14363700" cy="20104100"/>
  <p:notesSz cx="14363700" cy="201041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86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77277" y="6232271"/>
            <a:ext cx="12209145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54555" y="11258296"/>
            <a:ext cx="1005459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03-Jan-20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03-Jan-20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8185" y="4623943"/>
            <a:ext cx="6248209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97305" y="4623943"/>
            <a:ext cx="6248209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03-Jan-20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03-Jan-20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03-Jan-20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8185" y="804164"/>
            <a:ext cx="1292733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8185" y="4623943"/>
            <a:ext cx="1292733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83658" y="18696814"/>
            <a:ext cx="459638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8185" y="18696814"/>
            <a:ext cx="3303651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03-Jan-20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41864" y="18696814"/>
            <a:ext cx="3303651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1627" y="18787073"/>
            <a:ext cx="5332730" cy="860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5"/>
              </a:spcBef>
            </a:pPr>
            <a:r>
              <a:rPr sz="2050" spc="-180" dirty="0">
                <a:latin typeface="Arial"/>
                <a:cs typeface="Arial"/>
              </a:rPr>
              <a:t>PAGE</a:t>
            </a:r>
            <a:r>
              <a:rPr sz="2050" spc="-65" dirty="0">
                <a:latin typeface="Arial"/>
                <a:cs typeface="Arial"/>
              </a:rPr>
              <a:t> </a:t>
            </a:r>
            <a:r>
              <a:rPr sz="2050" spc="15" dirty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45"/>
              </a:spcBef>
            </a:pPr>
            <a:r>
              <a:rPr sz="2050" spc="-100" dirty="0">
                <a:latin typeface="Arial"/>
                <a:cs typeface="Arial"/>
              </a:rPr>
              <a:t>MAESTRO </a:t>
            </a:r>
            <a:r>
              <a:rPr sz="2050" spc="240" dirty="0">
                <a:latin typeface="Arial"/>
                <a:cs typeface="Arial"/>
              </a:rPr>
              <a:t>-</a:t>
            </a:r>
            <a:r>
              <a:rPr sz="2050" spc="-385" dirty="0">
                <a:latin typeface="Arial"/>
                <a:cs typeface="Arial"/>
              </a:rPr>
              <a:t> </a:t>
            </a:r>
            <a:r>
              <a:rPr sz="2050" spc="10" dirty="0">
                <a:latin typeface="Arial"/>
                <a:cs typeface="Arial"/>
              </a:rPr>
              <a:t>Download </a:t>
            </a:r>
            <a:r>
              <a:rPr sz="2050" spc="-50" dirty="0">
                <a:latin typeface="Arial"/>
                <a:cs typeface="Arial"/>
              </a:rPr>
              <a:t>Free </a:t>
            </a:r>
            <a:r>
              <a:rPr sz="2050" spc="10" dirty="0">
                <a:latin typeface="Arial"/>
                <a:cs typeface="Arial"/>
              </a:rPr>
              <a:t>From </a:t>
            </a:r>
            <a:r>
              <a:rPr sz="2050" spc="-35" dirty="0">
                <a:latin typeface="Arial"/>
                <a:cs typeface="Arial"/>
              </a:rPr>
              <a:t>Google </a:t>
            </a:r>
            <a:r>
              <a:rPr sz="2050" spc="-5" dirty="0">
                <a:latin typeface="Arial"/>
                <a:cs typeface="Arial"/>
              </a:rPr>
              <a:t>Play</a:t>
            </a:r>
            <a:endParaRPr sz="2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1749" y="730448"/>
            <a:ext cx="13356781" cy="7147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57C1E1D7-5460-4777-AE1D-F2EA8070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05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tenna, object&#10;&#10;Description automatically generated">
            <a:extLst>
              <a:ext uri="{FF2B5EF4-FFF2-40B4-BE49-F238E27FC236}">
                <a16:creationId xmlns:a16="http://schemas.microsoft.com/office/drawing/2014/main" id="{F57909A7-0802-4280-B828-7F5C24ACC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tenna, object&#10;&#10;Description automatically generated">
            <a:extLst>
              <a:ext uri="{FF2B5EF4-FFF2-40B4-BE49-F238E27FC236}">
                <a16:creationId xmlns:a16="http://schemas.microsoft.com/office/drawing/2014/main" id="{08018FAA-2190-4089-883E-0F5B7E68D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8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BEC627-EC77-49E8-8606-4DECB6319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EBCB6E-1857-47CD-8FA3-7A5FD2AA3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2311C6C-D562-4273-87CA-0A03BCEBC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0" y="20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0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ACD17F-B2B8-4A82-8651-010805E38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-8255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18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DB4B1A1-BE76-4F8E-A9F7-3C9956BC7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3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8BFCBB6-6B20-4FCE-B518-0C03D34AF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7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479AB86-DA22-4A7B-9CE5-F95122381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47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CDD3EE0-96D4-41D0-9C93-8DDFCBA07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1D9D6A-182E-4FA6-A5EB-B6A55DB73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22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9573B44-CFE2-4603-A325-2C88605C9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81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0E640D-DC6D-45A6-A994-E37838F0D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53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F351E69-0E0F-4E97-86AA-1284054F2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72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605DE3-C112-40F1-8F25-883A8CF06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78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CCD172-14A2-438D-A076-DB0BA13C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1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37BD30-70B9-47D5-8842-CD7CE98B9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78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D2BC601-64F1-4BB3-9B6E-8268ABEC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8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277E961-527F-4877-B34B-8CB24420F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70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906E5BE-344E-42FB-A7B9-72D557BC0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1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605E5A9-6D4E-43E8-B386-8F251363F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7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023FAB7-4179-46EE-BA30-2E4367AB2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91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182C8B2-0175-45B8-AF82-017ED27B1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15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9BEE04F-635F-4424-BEAE-5E7EB6861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16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0E4498-CFC2-4E68-8CFC-903F37A6F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44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DDD6704-08BB-4ACC-92A7-1742D9313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66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F749F8D-D0ED-431A-B2F4-1AC694D09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40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E13F831-9C06-4B9C-8CD8-222DB6AFC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1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31B9192-4EEB-444E-B3AF-5D8C1C259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95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576BE9-D4B1-4694-8F0B-7E002CAEF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86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B7911F7-2A14-49DB-96B9-6F287C896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39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CF12AB-B475-4176-B243-52F3E1113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8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A285022-1AB9-4619-A25F-D3C493763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06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858CE9-09C4-43F7-9FD1-7ACA9A73C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30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464613-4F15-415A-B2E0-E1931AECA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82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52CB81-FC6A-442C-AA31-650FC593B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94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46EBD57-6D0E-4FF4-80FA-23EBCA690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15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8A84D73-81C0-4133-97BA-E8026E9FB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79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2419D0-7A06-451B-BBEC-93ECEDB2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36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C3233E-FE26-42A9-9FFC-393976EC8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1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1AE84D-1358-470D-8D29-432AAF71D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82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3A30FC-8406-4A61-BAC0-35D04D2AA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827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304164-861A-4255-9D60-C445160B4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7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9D428A-BDFC-44F6-AFAA-C8B83B284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692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294F86-7C57-485C-AC18-1A597E216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73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1C3BC63-1BD7-4181-9CC8-0BFC6232C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395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44AF00-2354-43DC-BAE8-4D82B3DB4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367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EEDBD3-3C32-4DB6-9711-7DC8417C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63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542A59-FFBB-4766-9BE4-6F36D846B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06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C016DB4B-4C5D-4D62-A9F5-F76BA8F68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66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82516A66-1A92-4AF1-8C42-1AD30C5D0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92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B2D59F-F2CD-4BC2-AA49-20A0ABDA1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706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78ED5D-49EA-4D8F-BFC8-9D3C5C89B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767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803D8A-88BA-4A8D-A219-40F606A06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1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tenna, object&#10;&#10;Description automatically generated">
            <a:extLst>
              <a:ext uri="{FF2B5EF4-FFF2-40B4-BE49-F238E27FC236}">
                <a16:creationId xmlns:a16="http://schemas.microsoft.com/office/drawing/2014/main" id="{A5B846E9-B8A3-4F42-B47B-05670C564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053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381715-DA84-4963-ABD5-F7FFD7994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387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65AE45-4677-4B50-8CB4-D63C30C7E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340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F4C2E4-4279-43AC-B710-BCB95C2F4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619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05DA64DC-5BA0-4C21-A64E-5754497ED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147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FED5FA-81A0-4C2E-93D3-4F9A435AE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760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DDD2BBA-4141-4583-96C8-15B23CC23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305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06590F-C8BA-46D2-A582-7B1B32BDC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468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DAA973-4FD4-4E3F-BCE7-4342BAAF5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00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1CB18A-F10A-4C78-A3DB-BA2565615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285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42F1EB-ECB1-4BE8-8B9A-07C34FF60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1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3078325D-28D3-4D9B-A21C-3C27A3FA8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70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707555-05D8-4BBA-A035-F3655B9CC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362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CEF75B0-DF3F-4199-A8FE-F3E359AC6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170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F12DA-350E-46A8-BF7A-B34BA1373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754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DEE129-B9A2-44A7-9693-28A748B1C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316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CE69EE-915C-464E-9810-E8374E810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723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tenna, object&#10;&#10;Description automatically generated">
            <a:extLst>
              <a:ext uri="{FF2B5EF4-FFF2-40B4-BE49-F238E27FC236}">
                <a16:creationId xmlns:a16="http://schemas.microsoft.com/office/drawing/2014/main" id="{5E90177D-F37D-4430-885A-D14E49E6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168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tenna&#10;&#10;Description automatically generated">
            <a:extLst>
              <a:ext uri="{FF2B5EF4-FFF2-40B4-BE49-F238E27FC236}">
                <a16:creationId xmlns:a16="http://schemas.microsoft.com/office/drawing/2014/main" id="{B4EB8523-C271-43DA-BE06-07CED105B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733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5E4BC4-950C-4824-8D8C-0CC32A464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814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7C7C01-B0CC-4349-B6A9-9C49436F0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500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B9E841-525A-4B06-ADCB-6D1EEC591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tenna, object&#10;&#10;Description automatically generated">
            <a:extLst>
              <a:ext uri="{FF2B5EF4-FFF2-40B4-BE49-F238E27FC236}">
                <a16:creationId xmlns:a16="http://schemas.microsoft.com/office/drawing/2014/main" id="{FC40DD51-1A3A-4B7A-90AE-50CAFE206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  <p:pic>
        <p:nvPicPr>
          <p:cNvPr id="5" name="Picture 4" descr="A picture containing antenna, object&#10;&#10;Description automatically generated">
            <a:extLst>
              <a:ext uri="{FF2B5EF4-FFF2-40B4-BE49-F238E27FC236}">
                <a16:creationId xmlns:a16="http://schemas.microsoft.com/office/drawing/2014/main" id="{1A841E4F-9898-401B-8C48-FE79B7AA5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968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FE7B17-8759-48F0-B27B-560881297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4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tenna, object&#10;&#10;Description automatically generated">
            <a:extLst>
              <a:ext uri="{FF2B5EF4-FFF2-40B4-BE49-F238E27FC236}">
                <a16:creationId xmlns:a16="http://schemas.microsoft.com/office/drawing/2014/main" id="{7409D5F0-05FD-4278-A718-3C77B8E0A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0800"/>
            <a:ext cx="14287500" cy="200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5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9</Words>
  <Application>Microsoft Office PowerPoint</Application>
  <PresentationFormat>Custom</PresentationFormat>
  <Paragraphs>2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Rebecca ng</cp:lastModifiedBy>
  <cp:revision>9</cp:revision>
  <dcterms:created xsi:type="dcterms:W3CDTF">2020-01-02T06:16:32Z</dcterms:created>
  <dcterms:modified xsi:type="dcterms:W3CDTF">2020-01-02T16:47:37Z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2020-01-02T00:00:00Z</vt:filetime>
  </property>
</Properties>
</file>